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68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crdownload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fi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90" y="1154532"/>
            <a:ext cx="2394045" cy="4912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56" y="1835393"/>
            <a:ext cx="4527114" cy="3168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51" y="1099640"/>
            <a:ext cx="3332209" cy="5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1" y="722112"/>
            <a:ext cx="9559450" cy="53485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733625"/>
            <a:ext cx="2101436" cy="2101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2305435" y="1164969"/>
            <a:ext cx="2022959" cy="1216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8" y="1025512"/>
            <a:ext cx="1717439" cy="1717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9" y="4866851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3" y="5291669"/>
            <a:ext cx="991517" cy="9886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8" y="5293619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19" y="5297807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4528774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2608" y="48562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7100" y="38594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661" y="393754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9739" y="410307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8" y="469520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4" y="4731335"/>
            <a:ext cx="1090537" cy="1090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2" y="2535448"/>
            <a:ext cx="2844318" cy="1422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" y="2418888"/>
            <a:ext cx="2631486" cy="139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33" y="4269730"/>
            <a:ext cx="2351116" cy="8464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94277" y="44345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1573" y="338519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77923" y="389889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64278" y="4058791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381</Words>
  <Application>Microsoft Office PowerPoint</Application>
  <PresentationFormat>와이드스크린</PresentationFormat>
  <Paragraphs>105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hi</cp:lastModifiedBy>
  <cp:revision>48</cp:revision>
  <dcterms:created xsi:type="dcterms:W3CDTF">2022-11-16T00:37:53Z</dcterms:created>
  <dcterms:modified xsi:type="dcterms:W3CDTF">2022-11-21T02:04:07Z</dcterms:modified>
</cp:coreProperties>
</file>